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4" r:id="rId3"/>
    <p:sldId id="265" r:id="rId4"/>
    <p:sldId id="260" r:id="rId5"/>
    <p:sldId id="266" r:id="rId6"/>
    <p:sldId id="268" r:id="rId7"/>
    <p:sldId id="267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77" r:id="rId16"/>
    <p:sldId id="278" r:id="rId17"/>
    <p:sldId id="273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embeddedFontLst>
    <p:embeddedFont>
      <p:font typeface="Calibri Light" panose="020F0302020204030204" pitchFamily="34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iavlo Book" panose="02000000000000000000" pitchFamily="50" charset="0"/>
      <p:regular r:id="rId3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E74CB-2C14-475D-81B2-2EDFC68D4F36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53F81-C404-4EF4-98F3-B4E3CCB1C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A2A43-8D7D-470B-9AA8-0E1DA84533E4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65AA8-DFBA-4CBA-9045-E0F77E3E6D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8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8383D-0FB4-4DEF-B8E6-175821539395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2B376-C4D9-4C8C-BC4C-AAD9E2EB7C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3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12E42-EBF9-4D59-8E30-D8A5BF47A863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B1866-8141-473D-A6CE-79E759315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2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81522-AC26-4027-B817-960388430C8A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ECB84D-FD86-461F-8776-9FE667D91B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95403-9EB4-4E7C-95BE-3B6C288E9BFA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D1EF8-7EB8-4922-8F73-77C3F1F5C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3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0D8BE-3681-4806-A36E-A4B517BBD0F8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3657B3-47E8-4071-B3B3-EFBFECE64F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38880-11D9-441D-8608-6EC076244627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07698-EF2E-4401-BD07-31ACD28FE8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90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9F75C-0EAE-47F3-B639-F620189FC24C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19668-4EF5-4323-A31A-C6F7CD925C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3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FE2B0-84CB-4DA5-939B-7226227F7B23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DF7E1-72E3-4DB2-990D-C082FCE31B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7686CA-1EBC-4F5D-9866-6EE6F0DD7D24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0205E-3B73-469D-A81E-638FFC50CE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5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A84AD09-5A02-4388-9CF8-3AB2AD67B8AC}" type="datetimeFigureOut">
              <a:rPr lang="en-US"/>
              <a:pPr>
                <a:defRPr/>
              </a:pPr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0E34939-E712-4C63-ABEE-840938EA9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rsion_control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Computer_fil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669925"/>
            <a:ext cx="2773362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68688" y="295275"/>
            <a:ext cx="26987" cy="6145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81400" y="300038"/>
            <a:ext cx="26988" cy="6145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116013" y="1938338"/>
            <a:ext cx="10891837" cy="79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2073275"/>
            <a:ext cx="10887075" cy="5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4"/>
          <a:stretch/>
        </p:blipFill>
        <p:spPr>
          <a:xfrm>
            <a:off x="4861557" y="2756650"/>
            <a:ext cx="5559913" cy="290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5454650" y="677863"/>
            <a:ext cx="437356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Git and GitHub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2788" y="2730500"/>
            <a:ext cx="2560637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F05033"/>
                </a:solidFill>
                <a:latin typeface="Diavlo Book" panose="02000000000000000000" pitchFamily="50" charset="0"/>
              </a:rPr>
              <a:t>Qasir Hassan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12788" y="3600450"/>
            <a:ext cx="2560637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F05033"/>
                </a:solidFill>
                <a:latin typeface="Diavlo Book" panose="02000000000000000000" pitchFamily="50" charset="0"/>
              </a:rPr>
              <a:t>MCA</a:t>
            </a:r>
            <a:r>
              <a:rPr lang="en-US" altLang="en-US" sz="3200">
                <a:solidFill>
                  <a:srgbClr val="F05033"/>
                </a:solidFill>
                <a:latin typeface="Diavlo Book" panose="02000000000000000000" pitchFamily="50" charset="0"/>
              </a:rPr>
              <a:t> 2</a:t>
            </a:r>
            <a:r>
              <a:rPr lang="en-US" altLang="en-US" sz="3200" baseline="30000">
                <a:solidFill>
                  <a:srgbClr val="F05033"/>
                </a:solidFill>
                <a:latin typeface="Diavlo Book" panose="02000000000000000000" pitchFamily="50" charset="0"/>
              </a:rPr>
              <a:t>nd</a:t>
            </a:r>
            <a:r>
              <a:rPr lang="en-US" altLang="en-US" sz="3200">
                <a:solidFill>
                  <a:srgbClr val="F05033"/>
                </a:solidFill>
                <a:latin typeface="Diavlo Book" panose="02000000000000000000" pitchFamily="50" charset="0"/>
              </a:rPr>
              <a:t> Sem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12788" y="4470400"/>
            <a:ext cx="2560637" cy="58578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F05033"/>
                </a:solidFill>
                <a:latin typeface="Diavlo Book" panose="02000000000000000000" pitchFamily="50" charset="0"/>
              </a:rPr>
              <a:t>Roll No: 040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12788" y="5341938"/>
            <a:ext cx="2560637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05033"/>
                </a:solidFill>
                <a:latin typeface="Diavlo Book" panose="02000000000000000000" pitchFamily="50" charset="0"/>
              </a:rPr>
              <a:t>Github.com/sahilqaiser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712788" y="2595563"/>
            <a:ext cx="0" cy="3603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0" y="355600"/>
            <a:ext cx="43418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0850" y="1627188"/>
            <a:ext cx="0" cy="469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775" y="6126163"/>
            <a:ext cx="1088707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0850" y="2281238"/>
            <a:ext cx="9413875" cy="46196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Diavlo Book" panose="02000000000000000000" pitchFamily="50" charset="0"/>
              </a:rPr>
              <a:t>3 – Git COMMIT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2814638"/>
            <a:ext cx="82772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0" y="355600"/>
            <a:ext cx="43418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0850" y="1627188"/>
            <a:ext cx="0" cy="469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775" y="6126163"/>
            <a:ext cx="1088707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0850" y="2281238"/>
            <a:ext cx="9413875" cy="46196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Diavlo Book" panose="02000000000000000000" pitchFamily="50" charset="0"/>
              </a:rPr>
              <a:t>4 – Git Checkout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2901950"/>
            <a:ext cx="82772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9050" y="355600"/>
            <a:ext cx="47736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What is GitHub?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2044700"/>
            <a:ext cx="7369175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9050" y="355600"/>
            <a:ext cx="47736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What is GitHub?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2143125"/>
            <a:ext cx="753745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387350"/>
            <a:ext cx="201612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0" cy="749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19697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30810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88" y="355600"/>
            <a:ext cx="3208337" cy="769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0850" y="1308100"/>
            <a:ext cx="0" cy="528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775" y="6396038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0850" y="1628775"/>
            <a:ext cx="9413875" cy="4603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Diavlo Book" panose="02000000000000000000" pitchFamily="50" charset="0"/>
              </a:rPr>
              <a:t>1 - Git Clone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351088"/>
            <a:ext cx="85153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9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387350"/>
            <a:ext cx="201612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0" cy="749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19697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30810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88" y="355600"/>
            <a:ext cx="3208337" cy="769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82688" y="1308100"/>
            <a:ext cx="0" cy="528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775" y="6396038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2688" y="1628775"/>
            <a:ext cx="10502900" cy="4603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Diavlo Book" panose="02000000000000000000" pitchFamily="50" charset="0"/>
              </a:rPr>
              <a:t>2 - Fork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362200"/>
            <a:ext cx="97345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387350"/>
            <a:ext cx="201612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0" cy="749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19697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30810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88" y="355600"/>
            <a:ext cx="3208337" cy="769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82688" y="1308100"/>
            <a:ext cx="0" cy="528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775" y="6396038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2688" y="1628775"/>
            <a:ext cx="10502900" cy="4603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latin typeface="Diavlo Book" panose="02000000000000000000" pitchFamily="50" charset="0"/>
              </a:rPr>
              <a:t>3 </a:t>
            </a:r>
            <a:r>
              <a:rPr lang="en-US" sz="2400" dirty="0">
                <a:latin typeface="Diavlo Book" panose="02000000000000000000" pitchFamily="50" charset="0"/>
              </a:rPr>
              <a:t>– Git PUSH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362200"/>
            <a:ext cx="97345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683250" y="355600"/>
            <a:ext cx="36052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REVISION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  <a:t>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0850" y="1627188"/>
            <a:ext cx="0" cy="469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775" y="6126163"/>
            <a:ext cx="1088707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2389188"/>
            <a:ext cx="7161212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5875" y="355600"/>
            <a:ext cx="477996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Git vs Other VCS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16013" y="1533525"/>
            <a:ext cx="26987" cy="4786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1978025"/>
            <a:ext cx="99441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100638" y="355600"/>
            <a:ext cx="4770437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Takeaway Points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20850" y="2309813"/>
            <a:ext cx="9413875" cy="5222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latin typeface="Diavlo Book" panose="02000000000000000000" pitchFamily="50" charset="0"/>
              </a:rPr>
              <a:t>Use GIT to Manage your team projects.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0850" y="1627188"/>
            <a:ext cx="0" cy="469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720850" y="3170238"/>
            <a:ext cx="9413875" cy="4619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Get Involved in the Worlds Largest OpenSource Community</a:t>
            </a:r>
            <a:endParaRPr lang="en-US" altLang="en-US" sz="2400" b="1" i="1"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720850" y="3968750"/>
            <a:ext cx="9413875" cy="46196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Bettering</a:t>
            </a:r>
            <a:r>
              <a:rPr lang="en-US" altLang="en-US" sz="2400" i="1"/>
              <a:t> </a:t>
            </a:r>
            <a:r>
              <a:rPr lang="en-US" altLang="en-US" sz="2400">
                <a:latin typeface="Diavlo Book" panose="02000000000000000000" pitchFamily="50" charset="0"/>
              </a:rPr>
              <a:t>your</a:t>
            </a:r>
            <a:r>
              <a:rPr lang="en-US" altLang="en-US" sz="2400" i="1"/>
              <a:t> </a:t>
            </a:r>
            <a:r>
              <a:rPr lang="en-US" altLang="en-US" sz="2400">
                <a:latin typeface="Diavlo Book" panose="02000000000000000000" pitchFamily="50" charset="0"/>
              </a:rPr>
              <a:t>past</a:t>
            </a:r>
            <a:r>
              <a:rPr lang="en-US" altLang="en-US" sz="2400" i="1"/>
              <a:t> </a:t>
            </a:r>
            <a:r>
              <a:rPr lang="en-US" altLang="en-US" sz="2400">
                <a:latin typeface="Diavlo Book" panose="02000000000000000000" pitchFamily="50" charset="0"/>
              </a:rPr>
              <a:t>code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20850" y="4768850"/>
            <a:ext cx="9413875" cy="4603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Show OFF </a:t>
            </a:r>
            <a:r>
              <a:rPr lang="en-US" altLang="en-US" sz="2400">
                <a:latin typeface="Diavlo Book" panose="02000000000000000000" pitchFamily="50" charset="0"/>
                <a:sym typeface="Wingdings" panose="05000000000000000000" pitchFamily="2" charset="2"/>
              </a:rPr>
              <a:t></a:t>
            </a:r>
            <a:r>
              <a:rPr lang="en-US" altLang="en-US" sz="2400">
                <a:latin typeface="Diavlo Book" panose="02000000000000000000" pitchFamily="50" charset="0"/>
              </a:rPr>
              <a:t> </a:t>
            </a:r>
            <a:endParaRPr lang="en-US" altLang="en-US" sz="2400" b="1" i="1">
              <a:latin typeface="Diavlo Book" panose="02000000000000000000" pitchFamily="50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720850" y="5567363"/>
            <a:ext cx="9413875" cy="4619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Learn Git! You are going to Use it Anyway in future</a:t>
            </a:r>
            <a:endParaRPr lang="en-US" altLang="en-US" sz="2400" b="1" i="1">
              <a:latin typeface="Diavlo Book" panose="020000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3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8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78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616575" y="355600"/>
            <a:ext cx="3736975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What is GIT?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720850" y="2513013"/>
            <a:ext cx="9413875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>
                <a:latin typeface="Diavlo Book" panose="02000000000000000000" pitchFamily="50" charset="0"/>
              </a:rPr>
              <a:t>GIT is a </a:t>
            </a:r>
            <a:r>
              <a:rPr lang="en-US" altLang="en-US" sz="4000" b="1">
                <a:latin typeface="Diavlo Book" panose="02000000000000000000" pitchFamily="50" charset="0"/>
                <a:hlinkClick r:id="rId3" tooltip="Version control system"/>
              </a:rPr>
              <a:t>Version Control System</a:t>
            </a:r>
            <a:r>
              <a:rPr lang="en-US" altLang="en-US" sz="4000">
                <a:latin typeface="Diavlo Book" panose="02000000000000000000" pitchFamily="50" charset="0"/>
              </a:rPr>
              <a:t> for tracking changes in </a:t>
            </a:r>
            <a:r>
              <a:rPr lang="en-US" altLang="en-US" sz="4000" b="1">
                <a:latin typeface="Diavlo Book" panose="02000000000000000000" pitchFamily="50" charset="0"/>
                <a:hlinkClick r:id="rId4" tooltip="Computer file"/>
              </a:rPr>
              <a:t>computer files</a:t>
            </a:r>
            <a:r>
              <a:rPr lang="en-US" altLang="en-US" sz="4000">
                <a:latin typeface="Diavlo Book" panose="02000000000000000000" pitchFamily="50" charset="0"/>
              </a:rPr>
              <a:t> and coordinating work on those files among </a:t>
            </a:r>
            <a:r>
              <a:rPr lang="en-US" altLang="en-US" sz="4000" b="1" u="sng">
                <a:solidFill>
                  <a:srgbClr val="0070C0"/>
                </a:solidFill>
                <a:latin typeface="Diavlo Book" panose="02000000000000000000" pitchFamily="50" charset="0"/>
              </a:rPr>
              <a:t>multiple people</a:t>
            </a:r>
            <a:r>
              <a:rPr lang="en-US" altLang="en-US" sz="4000">
                <a:latin typeface="Diavlo Book" panose="02000000000000000000" pitchFamily="50" charset="0"/>
              </a:rPr>
              <a:t>. </a:t>
            </a:r>
          </a:p>
          <a:p>
            <a:pPr algn="r" eaLnBrk="1" hangingPunct="1"/>
            <a:r>
              <a:rPr lang="en-US" altLang="en-US" sz="4000">
                <a:latin typeface="Diavlo Book" panose="02000000000000000000" pitchFamily="50" charset="0"/>
              </a:rPr>
              <a:t>~ </a:t>
            </a:r>
            <a:r>
              <a:rPr lang="en-US" altLang="en-US" sz="4000" b="1" i="1">
                <a:latin typeface="Diavlo Book" panose="02000000000000000000" pitchFamily="50" charset="0"/>
              </a:rPr>
              <a:t>Wikipedia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70438" y="355600"/>
            <a:ext cx="5430837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Learning Objective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20850" y="2309813"/>
            <a:ext cx="9413875" cy="5222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latin typeface="Diavlo Book" panose="02000000000000000000" pitchFamily="50" charset="0"/>
              </a:rPr>
              <a:t>Got a deeper Understanding of VCS and GIT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0850" y="1627188"/>
            <a:ext cx="0" cy="469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720850" y="3751263"/>
            <a:ext cx="9413875" cy="4619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Learnt to make GIFs to be used in PPTs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720850" y="5165725"/>
            <a:ext cx="9413875" cy="46196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Tried other VCS, and learnt that GIT is best </a:t>
            </a:r>
            <a:r>
              <a:rPr lang="en-US" altLang="en-US" sz="2400">
                <a:latin typeface="Diavlo Book" panose="02000000000000000000" pitchFamily="50" charset="0"/>
                <a:sym typeface="Wingdings" panose="05000000000000000000" pitchFamily="2" charset="2"/>
              </a:rPr>
              <a:t></a:t>
            </a:r>
            <a:endParaRPr lang="en-US" altLang="en-US" sz="2400">
              <a:latin typeface="Diavlo Book" panose="020000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6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56288" y="355600"/>
            <a:ext cx="325755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Conclusion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0850" y="1627188"/>
            <a:ext cx="0" cy="469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275" y="1631950"/>
            <a:ext cx="0" cy="469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816100" y="1909763"/>
            <a:ext cx="9412288" cy="5857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b="1" i="1">
                <a:latin typeface="Diavlo Book" panose="02000000000000000000" pitchFamily="50" charset="0"/>
              </a:rPr>
              <a:t>Try Following Links to learn Git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816100" y="2833688"/>
            <a:ext cx="9412288" cy="5222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hlinkClick r:id="rId3"/>
              </a:rPr>
              <a:t>try.github.io</a:t>
            </a:r>
            <a:endParaRPr lang="en-US" altLang="en-US" sz="2800" b="1">
              <a:latin typeface="Diavlo Book" panose="02000000000000000000" pitchFamily="50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816100" y="3698875"/>
            <a:ext cx="9412288" cy="5238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latin typeface="Diavlo Book" panose="02000000000000000000" pitchFamily="50" charset="0"/>
              </a:rPr>
              <a:t>http://sahilqaiser.tech/git/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811338" y="4564063"/>
            <a:ext cx="9412287" cy="5238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latin typeface="Diavlo Book" panose="02000000000000000000" pitchFamily="50" charset="0"/>
              </a:rPr>
              <a:t>https://git-scm.com/book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811338" y="5426075"/>
            <a:ext cx="9412287" cy="5238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latin typeface="Diavlo Book" panose="02000000000000000000" pitchFamily="50" charset="0"/>
              </a:rPr>
              <a:t>http://bit.ly/SQ-GitPPT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80063" y="355600"/>
            <a:ext cx="381000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Thank You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sym typeface="Wingdings" panose="05000000000000000000" pitchFamily="2" charset="2"/>
              </a:rPr>
              <a:t>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2513013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482975" y="4949825"/>
            <a:ext cx="5392738" cy="52228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latin typeface="Diavlo Book" panose="02000000000000000000" pitchFamily="50" charset="0"/>
              </a:rPr>
              <a:t>Keep Using GIT… Peace </a:t>
            </a:r>
            <a:r>
              <a:rPr lang="en-US" altLang="en-US" sz="2800">
                <a:latin typeface="Diavlo Book" panose="02000000000000000000" pitchFamily="50" charset="0"/>
                <a:sym typeface="Wingdings" panose="05000000000000000000" pitchFamily="2" charset="2"/>
              </a:rPr>
              <a:t></a:t>
            </a:r>
            <a:endParaRPr lang="en-US" altLang="en-US" sz="2800">
              <a:latin typeface="Diavlo Book" panose="020000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48113" y="355600"/>
            <a:ext cx="707390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Special Features of GIT : 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20850" y="2309813"/>
            <a:ext cx="9413875" cy="4619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Git is a Distributed VCS.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720850" y="3057525"/>
            <a:ext cx="9413875" cy="461963"/>
          </a:xfrm>
          <a:prstGeom prst="rect">
            <a:avLst/>
          </a:prstGeom>
          <a:noFill/>
          <a:ln w="9525">
            <a:solidFill>
              <a:srgbClr val="F05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Git Coordinates work between multiple Authors.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720850" y="3811588"/>
            <a:ext cx="9413875" cy="831850"/>
          </a:xfrm>
          <a:prstGeom prst="rect">
            <a:avLst/>
          </a:prstGeom>
          <a:noFill/>
          <a:ln w="9525">
            <a:solidFill>
              <a:srgbClr val="F05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Git keeps track of  changes with extra details like Author, Timestamp, change Type etc.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720850" y="4935538"/>
            <a:ext cx="9413875" cy="461962"/>
          </a:xfrm>
          <a:prstGeom prst="rect">
            <a:avLst/>
          </a:prstGeom>
          <a:noFill/>
          <a:ln w="9525">
            <a:solidFill>
              <a:srgbClr val="F05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Git can help you revert back any change.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720850" y="5689600"/>
            <a:ext cx="9413875" cy="461963"/>
          </a:xfrm>
          <a:prstGeom prst="rect">
            <a:avLst/>
          </a:prstGeom>
          <a:noFill/>
          <a:ln w="9525">
            <a:solidFill>
              <a:srgbClr val="F05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Git can work Offline too.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0850" y="1627188"/>
            <a:ext cx="0" cy="4840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8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18325" y="355600"/>
            <a:ext cx="113506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GIT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980" b="9162"/>
          <a:stretch/>
        </p:blipFill>
        <p:spPr>
          <a:xfrm>
            <a:off x="1789113" y="1866900"/>
            <a:ext cx="8991600" cy="4665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30900" y="355600"/>
            <a:ext cx="31099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GIT HOW?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708150" y="1627188"/>
            <a:ext cx="12700" cy="4383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720850" y="2398713"/>
            <a:ext cx="9413875" cy="4619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Git Takes </a:t>
            </a:r>
            <a:r>
              <a:rPr lang="en-US" altLang="en-US" sz="2400" b="1" i="1">
                <a:latin typeface="Diavlo Book" panose="02000000000000000000" pitchFamily="50" charset="0"/>
              </a:rPr>
              <a:t>SNAPSHOTS </a:t>
            </a:r>
            <a:r>
              <a:rPr lang="en-US" altLang="en-US" sz="2400">
                <a:latin typeface="Diavlo Book" panose="02000000000000000000" pitchFamily="50" charset="0"/>
              </a:rPr>
              <a:t>of the Files and Folders (i.e. Project).</a:t>
            </a:r>
            <a:endParaRPr lang="en-US" altLang="en-US" sz="2400" b="1" i="1"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720850" y="3236913"/>
            <a:ext cx="9413875" cy="4619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We Can visit any of these </a:t>
            </a:r>
            <a:r>
              <a:rPr lang="en-US" altLang="en-US" sz="2400" b="1" i="1">
                <a:latin typeface="Diavlo Book" panose="02000000000000000000" pitchFamily="50" charset="0"/>
              </a:rPr>
              <a:t>SNAPSHOTS</a:t>
            </a:r>
            <a:r>
              <a:rPr lang="en-US" altLang="en-US" sz="2400">
                <a:latin typeface="Diavlo Book" panose="02000000000000000000" pitchFamily="50" charset="0"/>
              </a:rPr>
              <a:t> anytime.</a:t>
            </a:r>
            <a:endParaRPr lang="en-US" altLang="en-US" sz="2400" b="1" i="1">
              <a:latin typeface="Diavlo Book" panose="02000000000000000000" pitchFamily="50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20850" y="4076700"/>
            <a:ext cx="9413875" cy="46196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We can Stage File Before </a:t>
            </a:r>
            <a:r>
              <a:rPr lang="en-US" altLang="en-US" sz="2400" b="1" i="1">
                <a:latin typeface="Diavlo Book" panose="02000000000000000000" pitchFamily="50" charset="0"/>
              </a:rPr>
              <a:t>SNAPSHOTING</a:t>
            </a:r>
            <a:r>
              <a:rPr lang="en-US" altLang="en-US" sz="2400">
                <a:latin typeface="Diavlo Book" panose="02000000000000000000" pitchFamily="50" charset="0"/>
              </a:rPr>
              <a:t> them.</a:t>
            </a:r>
            <a:endParaRPr lang="en-US" altLang="en-US" sz="2400" b="1" i="1">
              <a:latin typeface="Diavlo Book" panose="02000000000000000000" pitchFamily="50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708150" y="4914900"/>
            <a:ext cx="9412288" cy="46196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Diavlo Book" panose="02000000000000000000" pitchFamily="50" charset="0"/>
              </a:rPr>
              <a:t>SO WHAT ARE </a:t>
            </a:r>
            <a:r>
              <a:rPr lang="en-US" altLang="en-US" sz="2400" b="1" i="1">
                <a:latin typeface="Diavlo Book" panose="02000000000000000000" pitchFamily="50" charset="0"/>
              </a:rPr>
              <a:t>SNAPSHOTS???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80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30900" y="355600"/>
            <a:ext cx="31099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GIT HOW?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0850" y="1627188"/>
            <a:ext cx="0" cy="469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1968500"/>
            <a:ext cx="8829675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 flipH="1">
            <a:off x="1120775" y="5414963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496888" y="209550"/>
            <a:ext cx="11510962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11175" y="285750"/>
            <a:ext cx="1149667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41" y="512785"/>
            <a:ext cx="9347100" cy="59821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0" y="355600"/>
            <a:ext cx="43418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0850" y="1627188"/>
            <a:ext cx="0" cy="469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775" y="6126163"/>
            <a:ext cx="1088707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0850" y="2281238"/>
            <a:ext cx="9413875" cy="46196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Diavlo Book" panose="02000000000000000000" pitchFamily="50" charset="0"/>
              </a:rPr>
              <a:t>1 - Git </a:t>
            </a:r>
            <a:r>
              <a:rPr lang="en-US" sz="2400" dirty="0" err="1">
                <a:latin typeface="Diavlo Book" panose="02000000000000000000" pitchFamily="50" charset="0"/>
              </a:rPr>
              <a:t>init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2897188"/>
            <a:ext cx="827722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87350"/>
            <a:ext cx="24177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82975" y="300038"/>
            <a:ext cx="4763" cy="126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638" y="287338"/>
            <a:ext cx="4762" cy="127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013" y="1533525"/>
            <a:ext cx="10891837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775" y="1644650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0" y="355600"/>
            <a:ext cx="43418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0850" y="1627188"/>
            <a:ext cx="0" cy="469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775" y="6126163"/>
            <a:ext cx="1088707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0850" y="2281238"/>
            <a:ext cx="9413875" cy="46196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Diavlo Book" panose="02000000000000000000" pitchFamily="50" charset="0"/>
              </a:rPr>
              <a:t>2 - Git add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2901950"/>
            <a:ext cx="82772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261</Words>
  <Application>Microsoft Office PowerPoint</Application>
  <PresentationFormat>Widescreen</PresentationFormat>
  <Paragraphs>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 Light</vt:lpstr>
      <vt:lpstr>Wingdings</vt:lpstr>
      <vt:lpstr>Arial</vt:lpstr>
      <vt:lpstr>Calibri</vt:lpstr>
      <vt:lpstr>Diavlo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Shah</dc:creator>
  <cp:lastModifiedBy>Sahil Shah</cp:lastModifiedBy>
  <cp:revision>97</cp:revision>
  <dcterms:created xsi:type="dcterms:W3CDTF">2018-04-01T10:36:32Z</dcterms:created>
  <dcterms:modified xsi:type="dcterms:W3CDTF">2018-04-07T14:46:34Z</dcterms:modified>
</cp:coreProperties>
</file>